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72" r:id="rId15"/>
    <p:sldId id="267" r:id="rId16"/>
    <p:sldId id="273" r:id="rId17"/>
    <p:sldId id="268" r:id="rId18"/>
    <p:sldId id="275" r:id="rId19"/>
    <p:sldId id="274" r:id="rId20"/>
    <p:sldId id="276" r:id="rId21"/>
    <p:sldId id="269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B40AB84-E16E-4901-A4D0-7F12E3E26CB8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96D0045-BE65-466B-A6B3-7FDFBE3CED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8D9716-01B1-4B7F-A906-3A7503DEF0F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8DD0B-28AF-4C43-B7B6-8E63270DA29A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CD651-4C63-402F-8210-7F50E8F6C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59A90-3CC8-495A-AF97-9A915A60F4BF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3F57F-E90C-460A-B689-8AD00468A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30566-010A-4E82-B4C1-3A0DA7FBBFC3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B3AD2-102E-4E25-9297-B0011B44B5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76AF6-31BC-48E3-95F1-E6AC12991413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32987-8D00-41B2-B87B-75FCD9B56A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565CD-68AD-408F-9CED-6C269D557AE9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E472E-9632-4831-ACEE-DC32E0BBC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7ECAB-5D51-4139-AE60-4B609FE9D29E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5D816-E13C-4B81-BD07-1B1F3C05B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373DD-5995-45D9-BA5F-DA68E573A72B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54418-9BAD-4D5D-930A-8B76A2EA2E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7EBA9-0099-4EE8-8223-F3C5ECA00F38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02FE1-B2C7-4527-9E01-69C689D652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4247D-80D4-413C-A6DE-EF14C355F7BF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CE404-D0CB-43AB-9F27-457D91BA1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DC472-35D1-447F-B8E8-6282C70594C2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1F9B2-FCF3-4DA7-B88D-EB62DFA5A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47781-C8A9-432A-AF04-45E7E39F8F20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C1689-3833-4072-817D-6F91972C2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52F083-200E-4391-95FE-8E25B4C7FCAD}" type="datetimeFigureOut">
              <a:rPr lang="ru-RU"/>
              <a:pPr>
                <a:defRPr/>
              </a:pPr>
              <a:t>18.02.2024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91FFA6-89EB-4E94-BF12-72620FED04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png"/><Relationship Id="rId7" Type="http://schemas.openxmlformats.org/officeDocument/2006/relationships/image" Target="../media/image2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0.jpg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5" descr="https://ds03.infourok.ru/uploads/ex/03c3/000051e2-3654c5e2/hello_html_690c3e8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2386" y="915071"/>
            <a:ext cx="6624736" cy="1728192"/>
          </a:xfrm>
        </p:spPr>
        <p:txBody>
          <a:bodyPr rtlCol="0">
            <a:prstTxWarp prst="textWave1">
              <a:avLst>
                <a:gd name="adj1" fmla="val 12500"/>
                <a:gd name="adj2" fmla="val -216"/>
              </a:avLst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В гостях у сказки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20938"/>
            <a:ext cx="6400800" cy="18716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Вторая младшая группа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Выполнили: воспитатель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                            Борисова Ю.А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                           Ремизова И.В 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prstTxWarp prst="textDeflat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ФОРМЫ РЕАЛИЗАЦИИ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1075"/>
            <a:ext cx="8686800" cy="4824413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    •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Беседы с детьми и родителями;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• Консультация для родителей через папки - передвижки.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• Организация тематических центров по проекту;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• Игровая деятельность;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• Выполнение работ по изобразительной деятельности;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• Чтение, прослушивание и просмотр сказок.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• Совместная деятельность по конструированию.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920880" cy="1138138"/>
          </a:xfrm>
        </p:spPr>
        <p:txBody>
          <a:bodyPr rtlCol="0">
            <a:prstTxWarp prst="textDeflat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1 день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484783"/>
            <a:ext cx="8362950" cy="3744441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Беседа «Любимые сказки»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Цель: вызвать у детей интерес к русским народным сказкам;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Д.И. «Из какой сказки герой»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Цель: учить находить и называть героя из русской народной сказки;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Чтение сказки «Теремок»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Рассматривание иллюстраций к сказкам;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Конструирование из Лего «Домик-теремок»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Цель: учить строить по образцу домик из конструктора Лего, развивать воображение, конструктивное мышление.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6626" name="Содержимое 3" descr="http://2.bp.blogspot.com/-2Jt9kCCFlu0/Tzj8xr_J8kI/AAAAAAAAgPQ/3R2c6pRrEJg/s1600/99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A7E255-3AF0-FCE7-9B18-B0F719A257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65" y="234729"/>
            <a:ext cx="2553738" cy="34049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12F89F-CE61-74CA-D26D-8EA16009EF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962" y="274638"/>
            <a:ext cx="2553738" cy="34120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91BF1E-1719-D755-9EDD-1D49E18F35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74442"/>
            <a:ext cx="3611893" cy="27089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29B123-8351-610C-F314-9899229C36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89" y="3870737"/>
            <a:ext cx="3611893" cy="27089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B3B1D4-FF1B-1D1A-E627-27E4438094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234" y="1625882"/>
            <a:ext cx="2747797" cy="20608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1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2"/>
            <a:ext cx="8229600" cy="1440012"/>
          </a:xfrm>
        </p:spPr>
        <p:txBody>
          <a:bodyPr rtlCol="0">
            <a:prstTxWarp prst="textDeflat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2 день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40045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886667-0873-DAC8-F115-C4F1AE3D4C9A}"/>
              </a:ext>
            </a:extLst>
          </p:cNvPr>
          <p:cNvSpPr txBox="1"/>
          <p:nvPr/>
        </p:nvSpPr>
        <p:spPr>
          <a:xfrm>
            <a:off x="976772" y="1124818"/>
            <a:ext cx="7056784" cy="3437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Чтение сказки «Колобок»</a:t>
            </a:r>
          </a:p>
          <a:p>
            <a:r>
              <a:rPr lang="ru-RU" dirty="0"/>
              <a:t>Цель: Учить детей внимательно слушать сказку, воспитывать интерес к чтению;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Беседа «Что случилось с колобком, который ушел гулять без спросу?»</a:t>
            </a:r>
          </a:p>
          <a:p>
            <a:r>
              <a:rPr lang="ru-RU" dirty="0"/>
              <a:t>Цель: учить детей внимательно слушать и отвечать на вопросы воспитателя;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П.И. «У медведя во бору»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Конструирование из Лего: «дорожка для колобка»</a:t>
            </a:r>
          </a:p>
          <a:p>
            <a:r>
              <a:rPr lang="ru-RU" dirty="0"/>
              <a:t>Цель: Построить длинную дорожку в лесу для колобка, развивать интерес к конструированию, учить строить дорожку и деревья из конструктора Лего.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8674" name="Содержимое 3" descr="http://2.bp.blogspot.com/-2Jt9kCCFlu0/Tzj8xr_J8kI/AAAAAAAAgPQ/3R2c6pRrEJg/s1600/99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EBB983-45B1-95CC-323F-3029839E36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12" y="468053"/>
            <a:ext cx="3491880" cy="26189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8F3D40-DAD6-0E57-AF26-F635E559C9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46956"/>
            <a:ext cx="2471192" cy="32949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8C7D4B-8981-9ED5-0451-7E318A9172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47620"/>
            <a:ext cx="3522254" cy="26416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452737-C51D-A4AB-31FB-FAFBDA0EF9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504" y="3856440"/>
            <a:ext cx="3635896" cy="27269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8D93CD8-090D-A7A9-2E77-C72823B3E4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053" y="1434228"/>
            <a:ext cx="2595693" cy="221409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 rtlCol="0">
            <a:prstTxWarp prst="textDeflat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3 день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04456"/>
          </a:xfrm>
        </p:spPr>
        <p:txBody>
          <a:bodyPr rtlCol="0"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Беседа по сказке «Теремок»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Учить внимательно слушать, отвечать на вопросы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 пальчикового театра «Три медведя»;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Конструирование из Лего: «Стол и стулья для трёх медведей»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Строить стол и стулья для трёх медведей, развивать интерес к конструированию. Закреплять понятие «мебель»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П.И. «Гуси-гуси га-га-га»;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Загадки по сказкам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0722" name="Содержимое 3" descr="http://2.bp.blogspot.com/-2Jt9kCCFlu0/Tzj8xr_J8kI/AAAAAAAAgPQ/3R2c6pRrEJg/s1600/99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8511" y="-9268"/>
            <a:ext cx="9144000" cy="6858000"/>
          </a:xfrm>
        </p:spPr>
      </p:pic>
      <p:pic>
        <p:nvPicPr>
          <p:cNvPr id="30726" name="Рисунок 12" descr="https://prikolnye-kartinki.ru/img/picture/Oct/25/e0b9ad6ef559d4f30c3e7131fd047a26/5.jpg"/>
          <p:cNvPicPr>
            <a:picLocks noChangeAspect="1" noChangeArrowheads="1"/>
          </p:cNvPicPr>
          <p:nvPr/>
        </p:nvPicPr>
        <p:blipFill>
          <a:blip r:embed="rId3"/>
          <a:srcRect t="5116"/>
          <a:stretch>
            <a:fillRect/>
          </a:stretch>
        </p:blipFill>
        <p:spPr bwMode="auto">
          <a:xfrm>
            <a:off x="3440242" y="846138"/>
            <a:ext cx="1401763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Рисунок 13" descr="https://ds04.infourok.ru/uploads/ex/135a/0004e1d1-f3043f52/hello_html_m77f46b55.png"/>
          <p:cNvPicPr>
            <a:picLocks noChangeAspect="1" noChangeArrowheads="1"/>
          </p:cNvPicPr>
          <p:nvPr/>
        </p:nvPicPr>
        <p:blipFill>
          <a:blip r:embed="rId4"/>
          <a:srcRect l="11389" t="17191" r="8333" b="5659"/>
          <a:stretch>
            <a:fillRect/>
          </a:stretch>
        </p:blipFill>
        <p:spPr bwMode="auto">
          <a:xfrm>
            <a:off x="3785986" y="3836562"/>
            <a:ext cx="1331912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F7CC6F-FCEA-1AC1-3A09-078B8380CC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517" y="653535"/>
            <a:ext cx="3104467" cy="23283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EFDF05-1A0D-B4F3-57B2-DB18DD996D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861" y="427247"/>
            <a:ext cx="3707904" cy="27809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10A4CD-F4CB-6764-9940-F19C7066AF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597" y="3836562"/>
            <a:ext cx="3515972" cy="26369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291836-1892-68A8-8C68-DC1EA18CED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31" y="3867630"/>
            <a:ext cx="3275856" cy="24568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</p:spPr>
        <p:txBody>
          <a:bodyPr rtlCol="0">
            <a:prstTxWarp prst="textDeflat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4 день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 сказки «Волк и семеро козлят»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Учиться внимательно слушать сказку, уметь отвечать на вопросы по сказке. Воспитывать любовь к русским народным сказкам.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–инсценировка «Покажи героя из сказки Теремок»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Учить передавать образ героя сказки при помощи мимики, жестов, движения.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Раскрашивание любимых героев из сказки.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Конструирование из Лего: «Домик для козлят»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Продолжать учить детей строить домики. Развивать фантазию, образное мышление. Развивать интерес к конструированию.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C970-C952-AAAC-503A-5B7BDC44E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>
            <a:extLst>
              <a:ext uri="{FF2B5EF4-FFF2-40B4-BE49-F238E27FC236}">
                <a16:creationId xmlns:a16="http://schemas.microsoft.com/office/drawing/2014/main" id="{D8E472B7-C6B0-99FD-56F2-3730C17CA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0722" name="Содержимое 3" descr="http://2.bp.blogspot.com/-2Jt9kCCFlu0/Tzj8xr_J8kI/AAAAAAAAgPQ/3R2c6pRrEJg/s1600/998.jpg">
            <a:extLst>
              <a:ext uri="{FF2B5EF4-FFF2-40B4-BE49-F238E27FC236}">
                <a16:creationId xmlns:a16="http://schemas.microsoft.com/office/drawing/2014/main" id="{F6B8ACA2-C6A7-A011-F438-4722F3EEB20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8511" y="-9268"/>
            <a:ext cx="9144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61FD3F-DB3D-279C-880D-C1C71B7314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7165"/>
            <a:ext cx="3288996" cy="24667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B660F2-0DAB-616B-1CBD-A1644429CA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07693"/>
            <a:ext cx="3288996" cy="246674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D22BF2-3404-C744-2085-F31BBCC997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50573"/>
            <a:ext cx="2494384" cy="333278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297593D-0816-7A8E-FDF5-48613BBB01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983473"/>
            <a:ext cx="3466519" cy="259988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8FA85EA-EFC1-DAFC-F7DE-E9BC99EB30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12" y="3040026"/>
            <a:ext cx="2400342" cy="180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19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45E4F-24C3-12CF-155C-8A83B7FE5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3" descr="http://v.foto.radikal.ru/0705/28/83241615f45f.png">
            <a:extLst>
              <a:ext uri="{FF2B5EF4-FFF2-40B4-BE49-F238E27FC236}">
                <a16:creationId xmlns:a16="http://schemas.microsoft.com/office/drawing/2014/main" id="{AB39EA6F-CE3E-BD00-0993-BEB094A76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36BD6-FCA3-864F-569C-BB1681D7A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 rtlCol="0">
            <a:prstTxWarp prst="textDeflat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5 день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8060F44D-C32A-5734-E797-C046A7C08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04456"/>
          </a:xfrm>
        </p:spPr>
        <p:txBody>
          <a:bodyPr rtlCol="0">
            <a:normAutofit fontScale="6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 сказки «Гуси-лебеди»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Продолжать знакомить детей с русскими народными сказками. Учить внимательно слушать сказку, отвечать на вопросы по сказке.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Музыкально-подвижная игра «Зайка серенький сидит»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Самостоятельные игры детей с пальчиковым театром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Конструирование из большого конструктора «Теремок».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Учить строить теремок из большого конструктора для игры-драматизации. Учить строить дружно, договариваться с товарищами.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«Игра – драматизация по сказке «Теремок»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251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 descr="http://mir-otkritki.ru/_ph/24/659942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395288" y="-460375"/>
            <a:ext cx="8147050" cy="920750"/>
          </a:xfrm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4663" y="1144811"/>
            <a:ext cx="7427167" cy="3960441"/>
          </a:xfrm>
        </p:spPr>
        <p:txBody>
          <a:bodyPr rtlCol="0">
            <a:noAutofit/>
            <a:scene3d>
              <a:camera prst="isometricOffAxis1Right"/>
              <a:lightRig rig="threePt" dir="t"/>
            </a:scene3d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Сказка - необходимый элемент духовной жизни ребёнка. Входя в мир чудес и волшебства, ребёнок погружается в глубины своей души. Русские народные сказки, вводя детей в круг необыкновенных событий, превращений, происходящих с их героями, выражают глубокие моральные идеи. Они учат доброму отношению к людям, показывают высокие чувства и стремления.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916DC-4769-8B8F-D749-CB4386F08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>
            <a:extLst>
              <a:ext uri="{FF2B5EF4-FFF2-40B4-BE49-F238E27FC236}">
                <a16:creationId xmlns:a16="http://schemas.microsoft.com/office/drawing/2014/main" id="{B10BCEDB-3956-75F7-3841-A5E7EF5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0722" name="Содержимое 3" descr="http://2.bp.blogspot.com/-2Jt9kCCFlu0/Tzj8xr_J8kI/AAAAAAAAgPQ/3R2c6pRrEJg/s1600/998.jpg">
            <a:extLst>
              <a:ext uri="{FF2B5EF4-FFF2-40B4-BE49-F238E27FC236}">
                <a16:creationId xmlns:a16="http://schemas.microsoft.com/office/drawing/2014/main" id="{9656DA61-32CA-A7B7-365D-4C1E4856105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8511" y="-9268"/>
            <a:ext cx="9144000" cy="6858000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2F55C8-210C-27F6-1D7F-24E9F2EBF2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214" y="3782289"/>
            <a:ext cx="3601048" cy="27007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2AA100-A701-3AFC-AE77-6080A966BF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86" y="136494"/>
            <a:ext cx="2242718" cy="29965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569E1D6-53D3-1956-7F8F-41E182C1C3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3520" y="568741"/>
            <a:ext cx="3429000" cy="25717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9CC2355-14D9-3BF4-DE87-9EF78784C6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432622"/>
            <a:ext cx="2466663" cy="32888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2420AC6-EB81-9164-7F2C-0E29A53382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711" y="4106665"/>
            <a:ext cx="2121329" cy="220451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76B82FD-6B14-BAB9-ED0C-66F56ABDFB2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014" y="535712"/>
            <a:ext cx="2114276" cy="194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76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Содержимое 3" descr="http://bigslide.ru/images/21/20933/960/img1.jpg"/>
          <p:cNvPicPr>
            <a:picLocks noGrp="1"/>
          </p:cNvPicPr>
          <p:nvPr>
            <p:ph idx="1"/>
          </p:nvPr>
        </p:nvPicPr>
        <p:blipFill>
          <a:blip r:embed="rId2"/>
          <a:srcRect l="4810" t="4701" r="4916" b="5769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prstTxWarp prst="textDeflat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9" descr="http://2.bp.blogspot.com/-2Jt9kCCFlu0/Tzj8xr_J8kI/AAAAAAAAgPQ/3R2c6pRrEJg/s1600/9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6390" name="Рисунок 7" descr="https://img-fotki.yandex.ru/get/4418/4243123.2e/0_87799_9875fe64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3760" y="2852898"/>
            <a:ext cx="27717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Рисунок 8" descr="http://foneyes.ru/img/picture/Jun/14/d5c1a7091b624a78696645a449cdd897/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84538"/>
            <a:ext cx="287655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A4DD09-1168-0987-8434-F0F980700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948" y="558514"/>
            <a:ext cx="4780199" cy="358514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prstTxWarp prst="textDeflat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АКТУАЛЬНОСТЬ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050"/>
            <a:ext cx="7786688" cy="5113338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    </a:t>
            </a:r>
            <a:r>
              <a:rPr lang="ru-RU" sz="3300" dirty="0"/>
              <a:t>Сказка входит в жизнь ребенка с самого раннего возраста, сопровождает на протяжении всего дошкольного детства и остается с ним на всю жизнь. Со сказки начинается его знакомство с миром литературы, с миром человеческих взаимоотношений и со всем окружающим миром в целом.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300" dirty="0"/>
              <a:t>Благодаря сказке ребенок познает мир не только умом, но и сердцем. И не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300" dirty="0"/>
              <a:t>только познает, но и выражает собственное отношение к добру и злу. Сказки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300" dirty="0"/>
              <a:t>детям дают простор для воображения. Ребёнок приобретает навыки мысленно действовать в воображаемых ситуациях, а это является основой для будущего творчества. Сказки способствуют развитию эмоций, формированию художественно – эстетического интереса и нравственному развитию ребёнка.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300" dirty="0"/>
              <a:t>Роль детской сказки в воспитании ребенка нельзя не заметить. Представляя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300" dirty="0"/>
              <a:t>образы, дети учатся понимать внутреннее состояние героев, учатся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300" dirty="0"/>
              <a:t>сопереживать им, начинают верить в силы добра. С помощью сказки можно не только приятно провести время, но и снять с тревогу с души малыша. Сказка помогает расширить словарный запас ребенка, а также развить связную логическую речь. Благодаря сказкам речь малыша становиться более эмоциональной, образной, красивой.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344816" cy="1642194"/>
          </a:xfrm>
        </p:spPr>
        <p:txBody>
          <a:bodyPr rtlCol="0">
            <a:prstTxWarp prst="textDeflate">
              <a:avLst/>
            </a:prstTxWarp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ПРОБЛЕМА</a:t>
            </a:r>
            <a:br>
              <a:rPr lang="ru-RU" dirty="0"/>
            </a:br>
            <a:endParaRPr lang="ru-RU" dirty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323528" y="1268413"/>
            <a:ext cx="8136260" cy="43211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dirty="0"/>
              <a:t>Дети в настоящее время больше интересуются современными гаджетами, много времени проводят в телефонах, играя в игры, не интересуясь русско-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/>
              <a:t>народными сказками. А так же смотрят мультфильмы с «диснеевским стилем», где часто искажают первоначальный смысл произведения. Такая трактовка навязывает детям определенные образы, которые лишают их глубокого и творческого восприятия сказки.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/>
              <a:t>Для повышения интереса к русской народной сказке, а в дальнейшем любви к чтению, разработан проект «В гостях у сказки».</a:t>
            </a:r>
          </a:p>
          <a:p>
            <a:pPr eaLnBrk="1" hangingPunct="1">
              <a:buFont typeface="Arial" charset="0"/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560840" cy="1224136"/>
          </a:xfrm>
        </p:spPr>
        <p:txBody>
          <a:bodyPr rtlCol="0">
            <a:prstTxWarp prst="textDeflat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ЦЕЛЬ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dirty="0"/>
              <a:t>    Сформировать у детей представления о русской народной сказке через различные виды деятельности, вызвать интерес.</a:t>
            </a:r>
          </a:p>
          <a:p>
            <a:pPr eaLnBrk="1" hangingPunct="1">
              <a:buFont typeface="Arial" charset="0"/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663" y="266700"/>
            <a:ext cx="8229600" cy="1143000"/>
          </a:xfrm>
        </p:spPr>
        <p:txBody>
          <a:bodyPr rtlCol="0">
            <a:prstTxWarp prst="textDeflat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ЗАДАЧИ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975"/>
            <a:ext cx="7921377" cy="4929188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 1. </a:t>
            </a:r>
            <a:r>
              <a:rPr lang="ru-RU" b="1" dirty="0"/>
              <a:t>Образовательные</a:t>
            </a:r>
            <a:r>
              <a:rPr lang="ru-RU" dirty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Создать необходимые условия для знакомства со сказками.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Развивать познавательные способности ребенка, любознательность, творческое воображение, память, фантазию.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Работать над звукопроизношением, развивать звуковую культуру речи детей.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Формировать умение пересказывать сказки.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2</a:t>
            </a:r>
            <a:r>
              <a:rPr lang="ru-RU" b="1" dirty="0"/>
              <a:t>. Развивающее</a:t>
            </a:r>
            <a:r>
              <a:rPr lang="ru-RU" dirty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Развивать групповую сплоченность.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3. </a:t>
            </a:r>
            <a:r>
              <a:rPr lang="ru-RU" b="1" dirty="0"/>
              <a:t>Воспитательные</a:t>
            </a:r>
            <a:r>
              <a:rPr lang="ru-RU" dirty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Воспитывать у детей уважение к самому себе и другим детям.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Пробуждать интерес к сказкам.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4" y="-1225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prstTxWarp prst="textDeflat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ПРЕДПОЛОГАЕМЫЙ  РЕЗУЛЬТАТ</a:t>
            </a:r>
            <a:br>
              <a:rPr lang="ru-RU" dirty="0"/>
            </a:br>
            <a:endParaRPr lang="ru-RU" dirty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ru-RU" sz="2800" dirty="0"/>
              <a:t>-Дети познакомятся со многими русскими народными сказками, будут знать содержание.</a:t>
            </a:r>
          </a:p>
          <a:p>
            <a:pPr marL="0" indent="0" eaLnBrk="1" hangingPunct="1">
              <a:buNone/>
            </a:pPr>
            <a:r>
              <a:rPr lang="ru-RU" sz="2800" dirty="0"/>
              <a:t>-У детей повысится речевая активность</a:t>
            </a:r>
          </a:p>
          <a:p>
            <a:pPr marL="0" indent="0" eaLnBrk="1" hangingPunct="1">
              <a:buNone/>
            </a:pPr>
            <a:r>
              <a:rPr lang="ru-RU" sz="2800" dirty="0"/>
              <a:t>-Научатся в играх – драматизациях, кукольных театрах, настольных театрах передавать образ своего героя.</a:t>
            </a:r>
          </a:p>
          <a:p>
            <a:pPr marL="0" indent="0" eaLnBrk="1" hangingPunct="1">
              <a:buNone/>
            </a:pPr>
            <a:r>
              <a:rPr lang="ru-RU" sz="2800" dirty="0"/>
              <a:t>- У детей будет развиваться познавательная активность, творческие способности, коммуникативные навыки, конструктивные навыки.</a:t>
            </a:r>
          </a:p>
          <a:p>
            <a:pPr marL="0" indent="0" eaLnBrk="1" hangingPunct="1">
              <a:buNone/>
            </a:pPr>
            <a:endParaRPr lang="ru-RU" sz="2800" dirty="0"/>
          </a:p>
          <a:p>
            <a:pPr marL="0" indent="0" eaLnBrk="1" hangingPunct="1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 descr="http://v.foto.radikal.ru/0705/28/83241615f4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prstTxWarp prst="textDeflate">
              <a:avLst/>
            </a:prstTxWarp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ПРОДОЛЖИТЕЛЬНОСТЬ ПРОЕКТА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 rtlCol="0"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Краткосрочный – 1 неделя.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ПРЕДМЕТ  ИССЛЕДОВАНИЯ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Сказки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УЧАСТНИКИ ПРОЕКТА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Дети второй младшей группы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участвуют в разных видах деятельности (познавательной, игровой, практической).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Воспитатели: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осуществляет педагогическое просвещение родителей; организует деятельность детей и родителей.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Родители: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участвуют в совместной деятельности; делятся опытом с другими.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1020</Words>
  <Application>Microsoft Office PowerPoint</Application>
  <PresentationFormat>Экран (4:3)</PresentationFormat>
  <Paragraphs>93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В гостях у сказки</vt:lpstr>
      <vt:lpstr>Презентация PowerPoint</vt:lpstr>
      <vt:lpstr>Презентация PowerPoint</vt:lpstr>
      <vt:lpstr>АКТУАЛЬНОСТЬ ПРОЕКТА </vt:lpstr>
      <vt:lpstr>ПРОБЛЕМА </vt:lpstr>
      <vt:lpstr>ЦЕЛЬ ПРОЕКТА </vt:lpstr>
      <vt:lpstr>ЗАДАЧИ ПРОЕКТА </vt:lpstr>
      <vt:lpstr>ПРЕДПОЛОГАЕМЫЙ  РЕЗУЛЬТАТ </vt:lpstr>
      <vt:lpstr>ПРОДОЛЖИТЕЛЬНОСТЬ ПРОЕКТА </vt:lpstr>
      <vt:lpstr>ФОРМЫ РЕАЛИЗАЦИИ </vt:lpstr>
      <vt:lpstr>1 день</vt:lpstr>
      <vt:lpstr>Презентация PowerPoint</vt:lpstr>
      <vt:lpstr>2 день </vt:lpstr>
      <vt:lpstr>Презентация PowerPoint</vt:lpstr>
      <vt:lpstr>3 день</vt:lpstr>
      <vt:lpstr>Презентация PowerPoint</vt:lpstr>
      <vt:lpstr>4 день</vt:lpstr>
      <vt:lpstr>Презентация PowerPoint</vt:lpstr>
      <vt:lpstr>5 день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гостях у сказки</dc:title>
  <dc:creator>Никита</dc:creator>
  <cp:lastModifiedBy>Юлия Борисова</cp:lastModifiedBy>
  <cp:revision>31</cp:revision>
  <dcterms:created xsi:type="dcterms:W3CDTF">2017-05-01T12:40:17Z</dcterms:created>
  <dcterms:modified xsi:type="dcterms:W3CDTF">2024-02-18T15:12:34Z</dcterms:modified>
</cp:coreProperties>
</file>