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98" r:id="rId3"/>
    <p:sldId id="290" r:id="rId4"/>
    <p:sldId id="310" r:id="rId5"/>
    <p:sldId id="305" r:id="rId6"/>
    <p:sldId id="308" r:id="rId7"/>
    <p:sldId id="307" r:id="rId8"/>
    <p:sldId id="299" r:id="rId9"/>
    <p:sldId id="312" r:id="rId10"/>
    <p:sldId id="315" r:id="rId11"/>
    <p:sldId id="313" r:id="rId12"/>
    <p:sldId id="306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8" autoAdjust="0"/>
    <p:restoredTop sz="94660"/>
  </p:normalViewPr>
  <p:slideViewPr>
    <p:cSldViewPr snapToGrid="0">
      <p:cViewPr>
        <p:scale>
          <a:sx n="66" d="100"/>
          <a:sy n="66" d="100"/>
        </p:scale>
        <p:origin x="1018" y="6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82F6C0-34D3-4E45-8A00-170C800DCE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DAC8E30-554F-4EE0-9873-86425A3A84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68D50-D636-44A5-B58C-6D5C111663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226C15F-3A5B-4582-ACE7-F509E0BB2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C86BDE-D7CB-447B-9B4D-0915C2AE4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753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2B0B76-09D5-4FBD-AFC6-E23575E8F2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DCFAC70-3AF8-46D0-9B4B-1B24A40FAC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8C4DA23-4DDF-43B2-95BD-58B4EA4E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303B28-B90E-49DE-A602-8E93A0E29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D419552-D772-44E7-BEDF-2FCE97DAE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4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7300284-1347-43B5-B4ED-7C55F45560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FD8A3BE-6317-4A07-B468-EF91554612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D0FC83-7086-49BE-B02F-CE94E1DE6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7FA20-8F2C-4508-AE0B-84FC3DD9F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FA68B36-7874-4F67-990F-0580368B0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951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Brickwork-SD-R1acrop.jpg">
            <a:extLst>
              <a:ext uri="{FF2B5EF4-FFF2-40B4-BE49-F238E27FC236}">
                <a16:creationId xmlns:a16="http://schemas.microsoft.com/office/drawing/2014/main" id="{4C30942A-F7AD-40E3-B398-FDC5B22C0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5" name="Freeform 12">
            <a:extLst>
              <a:ext uri="{FF2B5EF4-FFF2-40B4-BE49-F238E27FC236}">
                <a16:creationId xmlns:a16="http://schemas.microsoft.com/office/drawing/2014/main" id="{308B20D7-5E1C-419C-BDE9-F334EA3AD778}"/>
              </a:ext>
            </a:extLst>
          </p:cNvPr>
          <p:cNvSpPr/>
          <p:nvPr/>
        </p:nvSpPr>
        <p:spPr>
          <a:xfrm>
            <a:off x="-11289" y="-16933"/>
            <a:ext cx="11672712" cy="6451600"/>
          </a:xfrm>
          <a:custGeom>
            <a:avLst/>
            <a:gdLst/>
            <a:ahLst/>
            <a:cxnLst/>
            <a:rect l="l" t="t" r="r" b="b"/>
            <a:pathLst>
              <a:path w="8754534" h="6451600">
                <a:moveTo>
                  <a:pt x="8373534" y="0"/>
                </a:moveTo>
                <a:lnTo>
                  <a:pt x="8754534" y="5994400"/>
                </a:lnTo>
                <a:lnTo>
                  <a:pt x="0" y="6451600"/>
                </a:lnTo>
                <a:lnTo>
                  <a:pt x="0" y="0"/>
                </a:lnTo>
                <a:lnTo>
                  <a:pt x="8373534" y="0"/>
                </a:lnTo>
                <a:close/>
              </a:path>
            </a:pathLst>
          </a:custGeom>
          <a:ln>
            <a:noFill/>
          </a:ln>
          <a:effectLst>
            <a:outerShdw blurRad="98425" dist="76200" dir="4380000" algn="tl" rotWithShape="0">
              <a:srgbClr val="000000">
                <a:alpha val="68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Freeform 22">
            <a:extLst>
              <a:ext uri="{FF2B5EF4-FFF2-40B4-BE49-F238E27FC236}">
                <a16:creationId xmlns:a16="http://schemas.microsoft.com/office/drawing/2014/main" id="{BE30830A-BAF1-4BF4-9943-94E88C1841A3}"/>
              </a:ext>
            </a:extLst>
          </p:cNvPr>
          <p:cNvSpPr/>
          <p:nvPr/>
        </p:nvSpPr>
        <p:spPr>
          <a:xfrm>
            <a:off x="-13838" y="4445001"/>
            <a:ext cx="11286260" cy="1715811"/>
          </a:xfrm>
          <a:custGeom>
            <a:avLst/>
            <a:gdLst/>
            <a:ahLst/>
            <a:cxnLst/>
            <a:rect l="l" t="t" r="r" b="b"/>
            <a:pathLst>
              <a:path w="8428428" h="1878553">
                <a:moveTo>
                  <a:pt x="0" y="438229"/>
                </a:moveTo>
                <a:lnTo>
                  <a:pt x="8343246" y="0"/>
                </a:lnTo>
                <a:lnTo>
                  <a:pt x="8428428" y="1424838"/>
                </a:lnTo>
                <a:lnTo>
                  <a:pt x="7515" y="1878553"/>
                </a:lnTo>
                <a:lnTo>
                  <a:pt x="0" y="43822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Freeform 28">
            <a:extLst>
              <a:ext uri="{FF2B5EF4-FFF2-40B4-BE49-F238E27FC236}">
                <a16:creationId xmlns:a16="http://schemas.microsoft.com/office/drawing/2014/main" id="{2175FBFA-1E16-4969-B06C-A18011AD1D42}"/>
              </a:ext>
            </a:extLst>
          </p:cNvPr>
          <p:cNvSpPr/>
          <p:nvPr/>
        </p:nvSpPr>
        <p:spPr>
          <a:xfrm>
            <a:off x="-3818" y="1"/>
            <a:ext cx="7748313" cy="321615"/>
          </a:xfrm>
          <a:custGeom>
            <a:avLst/>
            <a:gdLst/>
            <a:ahLst/>
            <a:cxnLst/>
            <a:rect l="l" t="t" r="r" b="b"/>
            <a:pathLst>
              <a:path w="5811235" h="321615">
                <a:moveTo>
                  <a:pt x="0" y="0"/>
                </a:moveTo>
                <a:lnTo>
                  <a:pt x="5811235" y="0"/>
                </a:lnTo>
                <a:lnTo>
                  <a:pt x="1" y="321615"/>
                </a:lnTo>
                <a:cubicBezTo>
                  <a:pt x="1" y="214410"/>
                  <a:pt x="0" y="107205"/>
                  <a:pt x="0" y="0"/>
                </a:cubicBez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Freeform 29">
            <a:extLst>
              <a:ext uri="{FF2B5EF4-FFF2-40B4-BE49-F238E27FC236}">
                <a16:creationId xmlns:a16="http://schemas.microsoft.com/office/drawing/2014/main" id="{B9B369D7-B223-4A2C-BC41-1D727F8E9236}"/>
              </a:ext>
            </a:extLst>
          </p:cNvPr>
          <p:cNvSpPr/>
          <p:nvPr/>
        </p:nvSpPr>
        <p:spPr>
          <a:xfrm rot="21420000">
            <a:off x="-228599" y="212725"/>
            <a:ext cx="11307233" cy="5746750"/>
          </a:xfrm>
          <a:custGeom>
            <a:avLst/>
            <a:gdLst/>
            <a:ahLst/>
            <a:cxnLst/>
            <a:rect l="l" t="t" r="r" b="b"/>
            <a:pathLst>
              <a:path w="11307378" h="5746008">
                <a:moveTo>
                  <a:pt x="11270997" y="0"/>
                </a:moveTo>
                <a:lnTo>
                  <a:pt x="11307378" y="5746008"/>
                </a:lnTo>
                <a:lnTo>
                  <a:pt x="1" y="5743137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9" name="5-Point Star 32">
            <a:extLst>
              <a:ext uri="{FF2B5EF4-FFF2-40B4-BE49-F238E27FC236}">
                <a16:creationId xmlns:a16="http://schemas.microsoft.com/office/drawing/2014/main" id="{405140BB-56FF-49F2-A922-2E2F289458C6}"/>
              </a:ext>
            </a:extLst>
          </p:cNvPr>
          <p:cNvSpPr/>
          <p:nvPr/>
        </p:nvSpPr>
        <p:spPr>
          <a:xfrm rot="21420000">
            <a:off x="4163484" y="5057775"/>
            <a:ext cx="685800" cy="514350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601888" y="668338"/>
            <a:ext cx="10044699" cy="2766528"/>
          </a:xfrm>
        </p:spPr>
        <p:txBody>
          <a:bodyPr anchor="b">
            <a:normAutofit/>
          </a:bodyPr>
          <a:lstStyle>
            <a:lvl1pPr algn="r"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739283" y="3446831"/>
            <a:ext cx="10016080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79234B44-18E8-4BF8-B6DA-B426CB9328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21420000">
            <a:off x="4891617" y="4714875"/>
            <a:ext cx="6144683" cy="941388"/>
          </a:xfrm>
        </p:spPr>
        <p:txBody>
          <a:bodyPr/>
          <a:lstStyle>
            <a:lvl1pPr algn="ctr">
              <a:defRPr sz="42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4ECC1E07-6967-4C78-9C27-46DFB3E16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21420000">
            <a:off x="-16933" y="4954588"/>
            <a:ext cx="3983567" cy="919162"/>
          </a:xfrm>
        </p:spPr>
        <p:txBody>
          <a:bodyPr/>
          <a:lstStyle>
            <a:lvl1pPr algn="r">
              <a:defRPr lang="en-US" sz="4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FB3243F-2102-49B7-9106-DDBA1C817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rot="21420000">
            <a:off x="9867900" y="3819525"/>
            <a:ext cx="908051" cy="498475"/>
          </a:xfrm>
        </p:spPr>
        <p:txBody>
          <a:bodyPr/>
          <a:lstStyle>
            <a:lvl1pPr>
              <a:defRPr sz="2400" smtClean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86535315-8592-4097-BCA6-0608E2634AB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30182079"/>
      </p:ext>
    </p:extLst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24F15-C492-455D-B74E-EB9A41B1530F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E32FBA-4DD6-4162-987B-678B591E777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30DA3-B403-4ADB-B401-6E2DFB55629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9423D-5EB1-4E04-B155-F8632C6CA5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834687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FA32D-F6BC-4391-A980-B090847EE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F6E945-000D-4B63-A96C-5F4C6F2A9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FB93FC-24E8-4088-9BAE-46CB66A63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27CCA-BBCF-4B21-88BA-A3190AFBD8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60891326"/>
      </p:ext>
    </p:extLst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3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5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9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A1352E35-5E9C-42A7-9A10-CC5B8003A29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56FC80E-E071-45A3-A72A-9C8C54F962D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DA7D1FD-749C-432F-9DE6-00491EF3907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BE8DF-1886-4FB3-9DFE-B9D9D9469B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4122816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093" y="2063396"/>
            <a:ext cx="4788423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3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87121" y="2063396"/>
            <a:ext cx="479556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70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480391A-DAFD-4595-832C-6EB092F7C4C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04443D5-4375-4A2E-B9CD-84FBEE88C2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1EE833-98DD-45B4-90B9-CFB93B3679AF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5B689E-059E-48BC-A5D2-DE2DDC0EC6D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11217748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E5CCD76-B95F-4ABE-82BC-5710BA959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15B88E1-9D6B-43F2-91B5-AB453CD32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7345B81-6359-40F5-B336-82BA02A65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8D033-D0AD-4389-8091-C1EA33C4CD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26306541"/>
      </p:ext>
    </p:extLst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E1ED7F4-D51D-4163-92ED-34C63D3AD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F517B38-7916-4794-BFAD-9973E8889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E944F07-B143-4EBD-9FC2-55F329CFA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E7FCFD-A8C2-4470-BE7C-4261D836D1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4716890"/>
      </p:ext>
    </p:extLst>
  </p:cSld>
  <p:clrMapOvr>
    <a:masterClrMapping/>
  </p:clrMapOvr>
  <p:transition>
    <p:strips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4" y="685802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3" y="2709054"/>
            <a:ext cx="4126861" cy="2665533"/>
          </a:xfrm>
        </p:spPr>
        <p:txBody>
          <a:bodyPr anchor="t"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0C20EEC-094A-4D2C-9827-CD5FA6FF6F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F7A3F06-C491-485B-B56F-F35C498A78D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24D3225-0087-4E8C-A7EF-BA065F5282E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ABB2F-1CC3-4000-8CF6-62B97202D56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7069188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162E1E-777B-41D3-B0DF-1103E301E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A41BE5-9BDB-4C95-883A-5B73BFC4F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AA3490-0F8F-4D4F-B2AF-BF8C21AA6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7C5BFF-1165-4EC0-824B-CCB0CDF1D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4ACE51B-AB6C-4596-BA06-1D044BD35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32596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5877563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63654" y="2"/>
            <a:ext cx="4216855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2" y="2709054"/>
            <a:ext cx="5877561" cy="2362481"/>
          </a:xfrm>
        </p:spPr>
        <p:txBody>
          <a:bodyPr anchor="t"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7F8745AC-D373-40D9-94A0-EF186FA2D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939162-A82E-409A-93AF-9D2784648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ECD64D-0B64-4C82-B6D7-409BD0123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D443D-91D0-40A6-BBAC-214BB9B1DDA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8857234"/>
      </p:ext>
    </p:extLst>
  </p:cSld>
  <p:clrMapOvr>
    <a:masterClrMapping/>
  </p:clrMapOvr>
  <p:transition>
    <p:strips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2" y="685801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96B86D4-BB4B-491E-A87D-A552332CD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01AF2B6-B8B4-4FF5-95A4-A29BC835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25D7AD3-E5C8-4EE9-A4E8-B71C3AEF7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C18889-42B4-4869-A018-32C09BD425F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07091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685802"/>
            <a:ext cx="10396903" cy="3194903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1" y="4106333"/>
            <a:ext cx="10394729" cy="1273606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F289565-114A-4757-8F64-3EF7E5CCC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D5DDC4F-89EC-486A-A4F8-5CB58D172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88EFE04-6E0F-4AB5-94B7-F64A86C6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7C77-02E4-4C41-95C9-FE097778C32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001421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E380D84-A4AC-4B61-B9BF-4B36DA180F49}"/>
              </a:ext>
            </a:extLst>
          </p:cNvPr>
          <p:cNvSpPr txBox="1"/>
          <p:nvPr/>
        </p:nvSpPr>
        <p:spPr>
          <a:xfrm>
            <a:off x="539751" y="887414"/>
            <a:ext cx="609600" cy="585787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“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9DD2D9A-C5F1-4D91-BE7C-E2D87888CCDC}"/>
              </a:ext>
            </a:extLst>
          </p:cNvPr>
          <p:cNvSpPr txBox="1"/>
          <p:nvPr/>
        </p:nvSpPr>
        <p:spPr>
          <a:xfrm>
            <a:off x="10530417" y="2906713"/>
            <a:ext cx="609600" cy="584200"/>
          </a:xfrm>
          <a:prstGeom prst="rect">
            <a:avLst/>
          </a:prstGeom>
        </p:spPr>
        <p:txBody>
          <a:bodyPr anchor="ctr"/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r" eaLnBrk="1" fontAlgn="auto" hangingPunct="1">
              <a:spcAft>
                <a:spcPts val="0"/>
              </a:spcAft>
              <a:defRPr/>
            </a:pPr>
            <a:r>
              <a:rPr lang="en-US" sz="8000" dirty="0">
                <a:effectLst/>
                <a:latin typeface="+mn-lt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3" y="685800"/>
            <a:ext cx="9525020" cy="2916704"/>
          </a:xfrm>
        </p:spPr>
        <p:txBody>
          <a:bodyPr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5" y="3610032"/>
            <a:ext cx="8667956" cy="377768"/>
          </a:xfrm>
        </p:spPr>
        <p:txBody>
          <a:bodyPr anchor="t"/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3" cy="1268252"/>
          </a:xfrm>
        </p:spPr>
        <p:txBody>
          <a:bodyPr/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>
            <a:extLst>
              <a:ext uri="{FF2B5EF4-FFF2-40B4-BE49-F238E27FC236}">
                <a16:creationId xmlns:a16="http://schemas.microsoft.com/office/drawing/2014/main" id="{CA606EC8-2C5D-416E-9E85-281E975B09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5">
            <a:extLst>
              <a:ext uri="{FF2B5EF4-FFF2-40B4-BE49-F238E27FC236}">
                <a16:creationId xmlns:a16="http://schemas.microsoft.com/office/drawing/2014/main" id="{B3300634-6111-464B-BF46-27BC320705D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1DB04752-FBF5-4A91-9328-3511BF9CB5A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D8767A-717D-49B1-A0C6-671263E433C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91282161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1723856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247468"/>
            <a:ext cx="10394707" cy="1140644"/>
          </a:xfrm>
        </p:spPr>
        <p:txBody>
          <a:bodyPr anchor="t"/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BBE2D5C-0B40-485D-98D6-6014CA5CB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732E8E2-7A95-4897-AEE8-06D2DF4BD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9CCD7-F93B-48E9-BD0E-0F183626F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946EC-2492-4E23-96E3-93D004F04A7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15199800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4707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3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3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B872D292-DB36-4C3B-9E1E-909940E3087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6E0E131B-84B9-473C-B284-82A7BA9251E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CA1768E-4500-472F-9323-E748C283ADA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53E06-8CDB-4D2F-825C-27576DBC86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061860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2"/>
            <a:ext cx="10396883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7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9"/>
            <a:ext cx="3310128" cy="985299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1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7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8" y="4389286"/>
            <a:ext cx="3311540" cy="985300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/>
              <a:t>Вставка рисунка</a:t>
            </a:r>
            <a:endParaRPr lang="en-US" noProof="0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3405FB09-6FEA-49B2-9BE3-6B2BF1796E5E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F20971DC-1E41-4C6A-970E-A136A39DEB7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6BD7CA4-2A3B-48F9-929B-1AB04C38EEE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5DFC9-CB28-4B0F-8FA8-C3B727335C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8011924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1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49DE35-AD99-4501-A5A2-22DBE6EE97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DA38C-CFDB-4539-84E0-BC73A17BCFE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2352A-B33D-4AEB-B2EA-CC7551F6076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F76DE-C31F-401A-A7A1-5FCF2916EF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7802182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2"/>
            <a:ext cx="2264647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2" y="685802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8CE68-579D-4AF3-BA3E-9038F5025A5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6407F-57CB-4138-83FF-AC791ABE78F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12EC68-128F-42DC-854B-2042CC5D99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4C090-778D-49B5-9ECD-8502FF051B7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4586783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5EBE7E-C3D2-43C2-A70D-1CCFA55DE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2082F-5D8F-46D4-8C46-07D894F89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3A7186-9C51-4612-A4F5-1ACE063CB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B8D706-49CA-4F04-992B-1AA434CA376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203137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67F5DE-D169-4D49-BB1E-0B182FC71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01131-9078-4ACF-9375-600017E7D0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8B96E7C-3411-48A9-8DAD-05B137A5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56F4E7-BB04-48D1-8700-CE5471E02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74F2A8-550F-4509-A04E-307CD053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672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AE13DF-95A1-47EC-A5AD-53DA69113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A90F7AA-F2EA-429F-BF52-312C539201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666821-206C-4BAF-A874-94950861E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7C5E8C-3E8C-4959-90A8-305D04D19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C445EA-84A7-485D-80B1-23460EA7D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837003-627F-42E0-B4AA-52A1BC2F6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590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6BF33A-7FBE-4F0A-A511-60F0EE691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3EC81A-3B8E-4B96-B371-5DDE3FC399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F55B0C6-833E-4F54-88C6-1DEFD49A70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CF6388-1450-4C0C-B260-5A72BE05B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118F41-D067-4E04-A965-602B0E061B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A87CAF1-8C4E-4FF4-BB05-547F28A1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9079BB8-CF69-41B0-88AF-65D479B7A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06321E-B016-4B2B-AD0D-8297B4F3E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434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00F980-38D1-423D-ABF1-AD9C5955D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03486FC-8873-44EE-9B81-5CFF133E5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E7D8F1-B9B6-4AA5-9C50-933B8B48E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9D35644-AD69-4B14-B4AF-1C9CB9363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37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FB67E17-D1CD-42A1-99FA-04242E71A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4EE54F7-6F37-4FC0-A5C4-3DBF9BC5F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350A3B5-83C3-4DE3-AF95-136A13436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30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3E3E68-4224-4081-86BF-DCC8C292A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1D96CC-B5A0-4A04-80DE-5166F9BCC1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D76D165-97DA-48A7-BB78-F7DCD5A8CA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42C7BC1-210A-40B4-9036-9E3F9EDAA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7DB2613-B583-4874-B8B5-A92ED7A9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27B955F-D77E-45FC-86A9-5BACE7B3F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744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B5C7E8-8CE4-42AC-8A0D-D3D6A1D9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A37F7EA-78BF-4A22-9779-2B12A78D6B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B6A669A-DC07-4C80-979C-92D9C3930E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CB74290-818E-4133-BA41-7F9474867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6FD447-F573-43A6-A6D5-82F3588F3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75D0FD-5096-4810-8702-A4EB93D3C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179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jpe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4E2AA6-6280-4AEC-ABAA-561FF2494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426874B-CF24-450E-8C71-EC440459C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B2412E-61E0-4E63-8359-17CF4A53F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518EA-D891-48F2-AD91-7EC1EADD2DCC}" type="datetimeFigureOut">
              <a:rPr lang="ru-RU" smtClean="0"/>
              <a:t>19.06.2026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2848E3-8CEF-4C7E-BE30-48B59D4B3F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67DE8D-00FF-4527-A6F2-0965820ABA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6B33C-2D58-4334-AEBF-206F03BB70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76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Brickwork-SD-R1acrop.jpg">
            <a:extLst>
              <a:ext uri="{FF2B5EF4-FFF2-40B4-BE49-F238E27FC236}">
                <a16:creationId xmlns:a16="http://schemas.microsoft.com/office/drawing/2014/main" id="{987C7C15-923B-4713-B70F-60653DA5A5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7" name="Group 9">
            <a:extLst>
              <a:ext uri="{FF2B5EF4-FFF2-40B4-BE49-F238E27FC236}">
                <a16:creationId xmlns:a16="http://schemas.microsoft.com/office/drawing/2014/main" id="{FF18AF09-DA27-44B7-9731-03D230EC8D7C}"/>
              </a:ext>
            </a:extLst>
          </p:cNvPr>
          <p:cNvGrpSpPr>
            <a:grpSpLocks/>
          </p:cNvGrpSpPr>
          <p:nvPr/>
        </p:nvGrpSpPr>
        <p:grpSpPr bwMode="auto">
          <a:xfrm>
            <a:off x="-25400" y="0"/>
            <a:ext cx="12005733" cy="6643688"/>
            <a:chOff x="-25397" y="0"/>
            <a:chExt cx="12005350" cy="664408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6F77E9FE-B459-45FA-A35E-7EC1670A3ECC}"/>
                </a:ext>
              </a:extLst>
            </p:cNvPr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C12E5C1-3EEA-48E0-BD2D-A85F6BA24611}"/>
                </a:ext>
              </a:extLst>
            </p:cNvPr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143BAA7F-7566-4713-B245-3696491518F4}"/>
                </a:ext>
              </a:extLst>
            </p:cNvPr>
            <p:cNvSpPr/>
            <p:nvPr/>
          </p:nvSpPr>
          <p:spPr>
            <a:xfrm>
              <a:off x="-25397" y="0"/>
              <a:ext cx="11772524" cy="6420230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5EBED4-BF19-4271-BD25-8E613B08A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1"/>
            <a:ext cx="10397067" cy="1152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B2823E-965A-437E-A0EB-1031E0D196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063750"/>
            <a:ext cx="10397067" cy="331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902FF8-C1E3-4F6C-934F-09F5EB36F0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298267" y="5757864"/>
            <a:ext cx="37846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cap="all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3F5F31-94D0-48D2-B273-32C56E59AE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5801" y="5757864"/>
            <a:ext cx="5499100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2800" cap="all" baseline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F8CB2-1E67-4521-812C-2E28942D22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6500" y="5757864"/>
            <a:ext cx="908051" cy="4984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2800" cap="all" baseline="0" smtClean="0">
                <a:solidFill>
                  <a:schemeClr val="accent1">
                    <a:lumMod val="5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055219-717B-40C2-A152-79A0CD610D2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7516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6 3.33333E-6  C 0.06892 3.33333E-6  0.125 0.02847  0.125 0.06389  C 0.125 0.09907  0.06892 0.12777  3.61111E-6 0.12777  C -0.0691 0.12777  -0.125 0.09907  -0.125 0.06389  C -0.125 0.02847  -0.0691 3.33333E-6  3.61111E-6 3.33333E-6  Z " pathEditMode="relative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 cap="all">
          <a:solidFill>
            <a:schemeClr val="accent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Impact" panose="020B0806030902050204" pitchFamily="34" charset="0"/>
        </a:defRPr>
      </a:lvl9pPr>
    </p:titleStyle>
    <p:bodyStyle>
      <a:lvl1pPr marL="228600" indent="-228600" algn="l" rtl="0" fontAlgn="base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panose="020B0604020202020204" pitchFamily="34" charset="0"/>
        <a:buChar char="•"/>
        <a:defRPr kern="1200" cap="all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6521F-5777-4321-B7EF-9F8CA34134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1588" y="1403350"/>
            <a:ext cx="7772401" cy="12954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altLang="ru-RU" sz="4400" b="1" dirty="0">
                <a:solidFill>
                  <a:srgbClr val="FF0000"/>
                </a:solidFill>
              </a:rPr>
              <a:t>День памяти и скорби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6528FAA-02DE-4FFE-A2E1-E287D5C4D1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75500" y="4643439"/>
            <a:ext cx="2592388" cy="1089025"/>
          </a:xfrm>
        </p:spPr>
        <p:txBody>
          <a:bodyPr/>
          <a:lstStyle/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200" dirty="0"/>
              <a:t>Подготовили воспитатели </a:t>
            </a: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200" dirty="0"/>
              <a:t>4 группы Борисова Ю.А. </a:t>
            </a:r>
          </a:p>
          <a:p>
            <a:pPr fontAlgn="auto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ru-RU" sz="1200" dirty="0"/>
              <a:t>Прохорова Н.С.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D0F447-141D-4385-AA11-A7FC63058D3D}"/>
              </a:ext>
            </a:extLst>
          </p:cNvPr>
          <p:cNvSpPr txBox="1"/>
          <p:nvPr/>
        </p:nvSpPr>
        <p:spPr>
          <a:xfrm>
            <a:off x="1847850" y="657226"/>
            <a:ext cx="8496300" cy="739775"/>
          </a:xfrm>
          <a:prstGeom prst="rect">
            <a:avLst/>
          </a:prstGeom>
          <a:noFill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Impact" panose="020B0806030902050204" pitchFamily="34" charset="0"/>
              </a:defRPr>
            </a:lvl9pPr>
          </a:lstStyle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Федеральное государственное бюджетное дошкольное образовательное учреждение</a:t>
            </a: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ребенка – детский сад №2» </a:t>
            </a: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делами Президента Российской Федерации</a:t>
            </a:r>
            <a:endParaRPr lang="ru-RU" altLang="ru-RU" sz="14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5" name="Picture 4">
            <a:extLst>
              <a:ext uri="{FF2B5EF4-FFF2-40B4-BE49-F238E27FC236}">
                <a16:creationId xmlns:a16="http://schemas.microsoft.com/office/drawing/2014/main" id="{91180EED-BE8D-4F74-99C8-8BE58012F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2705100"/>
            <a:ext cx="5267325" cy="389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trips dir="r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6F801622-E23B-4A0B-9D91-F760D5B057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8739" y="-43405"/>
            <a:ext cx="12381053" cy="695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1156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0D64FB3F-A44F-460E-BD8B-1E5ECE087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CCDE1-ECE0-4EBB-95B2-4FEC3C728E3B}" type="slidenum">
              <a:rPr lang="ru-RU" altLang="ru-RU"/>
              <a:pPr>
                <a:defRPr/>
              </a:pPr>
              <a:t>11</a:t>
            </a:fld>
            <a:endParaRPr lang="ru-RU" altLang="ru-RU"/>
          </a:p>
        </p:txBody>
      </p:sp>
      <p:pic>
        <p:nvPicPr>
          <p:cNvPr id="15364" name="Рисунок 3">
            <a:extLst>
              <a:ext uri="{FF2B5EF4-FFF2-40B4-BE49-F238E27FC236}">
                <a16:creationId xmlns:a16="http://schemas.microsoft.com/office/drawing/2014/main" id="{3F714F46-2992-4534-AB22-B1AB8CE8C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CB5BC010-0A5E-4B78-9299-898EFDE85D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5" b="1868"/>
          <a:stretch/>
        </p:blipFill>
        <p:spPr bwMode="auto">
          <a:xfrm>
            <a:off x="1303364" y="-114300"/>
            <a:ext cx="9378122" cy="7151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99582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>
            <a:extLst>
              <a:ext uri="{FF2B5EF4-FFF2-40B4-BE49-F238E27FC236}">
                <a16:creationId xmlns:a16="http://schemas.microsoft.com/office/drawing/2014/main" id="{26DC87C4-B606-4FDB-8C53-952618B4B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400050"/>
            <a:ext cx="8210550" cy="605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 descr="22">
            <a:extLst>
              <a:ext uri="{FF2B5EF4-FFF2-40B4-BE49-F238E27FC236}">
                <a16:creationId xmlns:a16="http://schemas.microsoft.com/office/drawing/2014/main" id="{A1DB1B95-26D4-4E6D-812D-45E4CEF9EA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260350"/>
            <a:ext cx="2667000" cy="32400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strips dir="r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8C5D9B62-2A7B-413C-87CD-021E42A0D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E098F7-D90A-4582-A716-4696DE26C12E}" type="slidenum">
              <a:rPr lang="ru-RU" altLang="ru-RU"/>
              <a:pPr>
                <a:defRPr/>
              </a:pPr>
              <a:t>3</a:t>
            </a:fld>
            <a:endParaRPr lang="ru-RU" altLang="ru-RU"/>
          </a:p>
        </p:txBody>
      </p:sp>
      <p:pic>
        <p:nvPicPr>
          <p:cNvPr id="7172" name="Picture 2" descr="Picture background">
            <a:extLst>
              <a:ext uri="{FF2B5EF4-FFF2-40B4-BE49-F238E27FC236}">
                <a16:creationId xmlns:a16="http://schemas.microsoft.com/office/drawing/2014/main" id="{C2C384E3-3116-46BD-BCC6-7D310ACAA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12750"/>
            <a:ext cx="12191999" cy="727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4">
            <a:extLst>
              <a:ext uri="{FF2B5EF4-FFF2-40B4-BE49-F238E27FC236}">
                <a16:creationId xmlns:a16="http://schemas.microsoft.com/office/drawing/2014/main" id="{B159B71F-1304-4032-9753-9AAD56D97C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56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557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FFA3548A-2999-462C-80D3-E46F7E3D7D0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22821" y="-16499"/>
            <a:ext cx="5069153" cy="6242848"/>
          </a:xfrm>
          <a:prstGeom prst="rect">
            <a:avLst/>
          </a:prstGeom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A11B6104-BE1F-4F88-B227-988279F2F850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>
          <a:xfrm>
            <a:off x="4850636" y="1393001"/>
            <a:ext cx="7118543" cy="46982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1A62A48-034C-44E0-9D97-5B9258435E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08" y="3429000"/>
            <a:ext cx="2144823" cy="302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590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>
            <a:extLst>
              <a:ext uri="{FF2B5EF4-FFF2-40B4-BE49-F238E27FC236}">
                <a16:creationId xmlns:a16="http://schemas.microsoft.com/office/drawing/2014/main" id="{1CD05D53-380F-451C-8A79-A83A5185C5DF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 rotWithShape="1">
          <a:blip r:embed="rId2"/>
          <a:srcRect l="7037"/>
          <a:stretch/>
        </p:blipFill>
        <p:spPr>
          <a:xfrm>
            <a:off x="6095999" y="682906"/>
            <a:ext cx="6073233" cy="4787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CD225E-D0FD-46C4-B387-45F107C6910B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34"/>
          <a:stretch/>
        </p:blipFill>
        <p:spPr bwMode="auto">
          <a:xfrm>
            <a:off x="55515" y="682906"/>
            <a:ext cx="6073233" cy="47871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57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36AB94-6864-41D3-A535-E1A0EBA7E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8254" y="265656"/>
            <a:ext cx="8466138" cy="6715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Минута молчания</a:t>
            </a:r>
          </a:p>
        </p:txBody>
      </p:sp>
      <p:pic>
        <p:nvPicPr>
          <p:cNvPr id="11267" name="Объект 4">
            <a:extLst>
              <a:ext uri="{FF2B5EF4-FFF2-40B4-BE49-F238E27FC236}">
                <a16:creationId xmlns:a16="http://schemas.microsoft.com/office/drawing/2014/main" id="{48B7D6D9-C13D-4FAF-B525-B0016F4C119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4" r="1024"/>
          <a:stretch>
            <a:fillRect/>
          </a:stretch>
        </p:blipFill>
        <p:spPr bwMode="auto">
          <a:xfrm>
            <a:off x="1408254" y="937169"/>
            <a:ext cx="9541397" cy="5829197"/>
          </a:xfrm>
        </p:spPr>
      </p:pic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A5C3D8DA-54CF-46FC-9652-C49FF9629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B35387-C1B9-417A-8EA6-455E8560F2A8}" type="slidenum">
              <a:rPr lang="ru-RU" altLang="ru-RU"/>
              <a:pPr>
                <a:defRPr/>
              </a:pPr>
              <a:t>8</a:t>
            </a:fld>
            <a:endParaRPr lang="ru-RU" altLang="ru-RU"/>
          </a:p>
        </p:txBody>
      </p:sp>
      <p:pic>
        <p:nvPicPr>
          <p:cNvPr id="12291" name="Рисунок 3">
            <a:extLst>
              <a:ext uri="{FF2B5EF4-FFF2-40B4-BE49-F238E27FC236}">
                <a16:creationId xmlns:a16="http://schemas.microsoft.com/office/drawing/2014/main" id="{D6DD794B-EF35-4443-8BAD-FB12CEEB9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63" r="9122"/>
          <a:stretch>
            <a:fillRect/>
          </a:stretch>
        </p:blipFill>
        <p:spPr bwMode="auto">
          <a:xfrm>
            <a:off x="335666" y="185412"/>
            <a:ext cx="11690430" cy="648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strips dir="r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>
            <a:extLst>
              <a:ext uri="{FF2B5EF4-FFF2-40B4-BE49-F238E27FC236}">
                <a16:creationId xmlns:a16="http://schemas.microsoft.com/office/drawing/2014/main" id="{5D101B1F-AAC6-427F-90BC-133CFD9E3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597" y="0"/>
            <a:ext cx="122845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37433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44</Words>
  <Application>Microsoft Office PowerPoint</Application>
  <PresentationFormat>Широкоэкранный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Impact</vt:lpstr>
      <vt:lpstr>Times New Roman</vt:lpstr>
      <vt:lpstr>Тема Office</vt:lpstr>
      <vt:lpstr>Главное мероприятие</vt:lpstr>
      <vt:lpstr>День памяти и скорби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Минута молчания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памяти и скорби</dc:title>
  <dc:creator>sad</dc:creator>
  <cp:lastModifiedBy>sad</cp:lastModifiedBy>
  <cp:revision>2</cp:revision>
  <dcterms:created xsi:type="dcterms:W3CDTF">2026-06-19T10:43:23Z</dcterms:created>
  <dcterms:modified xsi:type="dcterms:W3CDTF">2026-06-19T11:26:08Z</dcterms:modified>
</cp:coreProperties>
</file>